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1" r:id="rId6"/>
    <p:sldId id="260" r:id="rId7"/>
    <p:sldId id="263" r:id="rId8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D2"/>
    <a:srgbClr val="70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AF6-49ED-4C99-89A9-68A7DAC1940D}" type="datetimeFigureOut">
              <a:rPr lang="th-TH" smtClean="0"/>
              <a:pPr/>
              <a:t>19/08/64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F591-52A7-4F3C-B726-AC27D0B80A9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AF6-49ED-4C99-89A9-68A7DAC1940D}" type="datetimeFigureOut">
              <a:rPr lang="th-TH" smtClean="0"/>
              <a:pPr/>
              <a:t>19/08/64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F591-52A7-4F3C-B726-AC27D0B80A9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AF6-49ED-4C99-89A9-68A7DAC1940D}" type="datetimeFigureOut">
              <a:rPr lang="th-TH" smtClean="0"/>
              <a:pPr/>
              <a:t>19/08/64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F591-52A7-4F3C-B726-AC27D0B80A9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AF6-49ED-4C99-89A9-68A7DAC1940D}" type="datetimeFigureOut">
              <a:rPr lang="th-TH" smtClean="0"/>
              <a:pPr/>
              <a:t>19/08/64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F591-52A7-4F3C-B726-AC27D0B80A9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AF6-49ED-4C99-89A9-68A7DAC1940D}" type="datetimeFigureOut">
              <a:rPr lang="th-TH" smtClean="0"/>
              <a:pPr/>
              <a:t>19/08/64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F591-52A7-4F3C-B726-AC27D0B80A9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AF6-49ED-4C99-89A9-68A7DAC1940D}" type="datetimeFigureOut">
              <a:rPr lang="th-TH" smtClean="0"/>
              <a:pPr/>
              <a:t>19/08/64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F591-52A7-4F3C-B726-AC27D0B80A9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AF6-49ED-4C99-89A9-68A7DAC1940D}" type="datetimeFigureOut">
              <a:rPr lang="th-TH" smtClean="0"/>
              <a:pPr/>
              <a:t>19/08/64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F591-52A7-4F3C-B726-AC27D0B80A9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AF6-49ED-4C99-89A9-68A7DAC1940D}" type="datetimeFigureOut">
              <a:rPr lang="th-TH" smtClean="0"/>
              <a:pPr/>
              <a:t>19/08/64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F591-52A7-4F3C-B726-AC27D0B80A9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AF6-49ED-4C99-89A9-68A7DAC1940D}" type="datetimeFigureOut">
              <a:rPr lang="th-TH" smtClean="0"/>
              <a:pPr/>
              <a:t>19/08/64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F591-52A7-4F3C-B726-AC27D0B80A9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AF6-49ED-4C99-89A9-68A7DAC1940D}" type="datetimeFigureOut">
              <a:rPr lang="th-TH" smtClean="0"/>
              <a:pPr/>
              <a:t>19/08/64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F591-52A7-4F3C-B726-AC27D0B80A9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2AF6-49ED-4C99-89A9-68A7DAC1940D}" type="datetimeFigureOut">
              <a:rPr lang="th-TH" smtClean="0"/>
              <a:pPr/>
              <a:t>19/08/64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F591-52A7-4F3C-B726-AC27D0B80A9C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C2AF6-49ED-4C99-89A9-68A7DAC1940D}" type="datetimeFigureOut">
              <a:rPr lang="th-TH" smtClean="0"/>
              <a:pPr/>
              <a:t>19/08/64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9F591-52A7-4F3C-B726-AC27D0B80A9C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ackground-desktop-0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1403648" y="795498"/>
            <a:ext cx="9144000" cy="186204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perspectiveHeroicExtremeRightFacing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115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namDeklenchaya" panose="02000000000000000000" pitchFamily="2" charset="0"/>
                <a:cs typeface="SanamDeklenchaya" panose="02000000000000000000" pitchFamily="2" charset="0"/>
              </a:rPr>
              <a:t>ศูนย์คอมพิวเตอร์</a:t>
            </a:r>
            <a:endParaRPr lang="th-TH" sz="115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namDeklenchaya" panose="02000000000000000000" pitchFamily="2" charset="0"/>
              <a:cs typeface="SanamDeklenchaya" panose="02000000000000000000" pitchFamily="2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491880" y="2753659"/>
            <a:ext cx="15121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กับ</a:t>
            </a:r>
            <a:endParaRPr lang="th-TH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07504" y="3861655"/>
            <a:ext cx="55721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ผลงานที่ผ่านมา...</a:t>
            </a:r>
            <a:endParaRPr lang="th-TH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pic>
        <p:nvPicPr>
          <p:cNvPr id="10" name="รูปภาพ 9" descr="Witch-Moon-Ba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1771650" cy="1228725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4"/>
          <a:srcRect l="28738" t="17240" r="13775" b="13460"/>
          <a:stretch/>
        </p:blipFill>
        <p:spPr>
          <a:xfrm>
            <a:off x="0" y="-11018"/>
            <a:ext cx="9144000" cy="688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w01.bg-pbel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0" y="356037"/>
            <a:ext cx="89297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ซ่อมคอมพิวเตอร์</a:t>
            </a:r>
            <a:endParaRPr lang="th-TH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7141" y="2035513"/>
            <a:ext cx="8929718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เนื่องจากมีการซ่อมคอมพิวเตอร์เป็นจำนวนมาก จนไม่สามารถมีเวลาไปพัฒนางานคุณภาพอื่นๆได้เลย จึงจำเป็นต้องหาวิธีการลดการซ่อมลงให้ได้ เพราะ 1 เครื่อง ใช้เวลาเป็นวัน</a:t>
            </a:r>
            <a:endParaRPr lang="th-TH" sz="5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/>
          <a:srcRect l="28738" t="17240" r="13775" b="13460"/>
          <a:stretch/>
        </p:blipFill>
        <p:spPr>
          <a:xfrm>
            <a:off x="0" y="-15658"/>
            <a:ext cx="9144000" cy="688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w01.bg-pbel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0" y="356037"/>
            <a:ext cx="892971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ลดการซ่อมคอมพิวเตอร์</a:t>
            </a:r>
            <a:endParaRPr lang="th-TH" sz="8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11560" y="1550503"/>
            <a:ext cx="817699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6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สาเหตุซ่อมคอม ปี 2551</a:t>
            </a:r>
            <a:endParaRPr lang="th-TH" sz="6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348257" y="3013501"/>
            <a:ext cx="65008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1. </a:t>
            </a:r>
            <a:r>
              <a:rPr lang="th-TH" sz="4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ไวรัส</a:t>
            </a:r>
            <a:r>
              <a:rPr lang="th-TH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         10 ครั้ง</a:t>
            </a:r>
            <a:endParaRPr lang="th-TH" sz="4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57157" y="3786190"/>
            <a:ext cx="684911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4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2</a:t>
            </a:r>
            <a:r>
              <a:rPr lang="th-TH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. ระบบเสีย      6  ครั้ง</a:t>
            </a:r>
            <a:endParaRPr lang="th-TH" sz="4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57158" y="4572008"/>
            <a:ext cx="76712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3. อุปกรณ์เสีย     5  ครั้ง</a:t>
            </a:r>
            <a:endParaRPr lang="th-TH" sz="4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57158" y="5429264"/>
            <a:ext cx="767122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4. เปลี่ยนระบบ    5  ครั้ง</a:t>
            </a:r>
            <a:endParaRPr lang="th-TH" sz="4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pic>
        <p:nvPicPr>
          <p:cNvPr id="12" name="รูปภาพ 11" descr="compu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614" y="3326556"/>
            <a:ext cx="2302730" cy="2933705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4"/>
          <a:srcRect l="28738" t="17240" r="13775" b="13460"/>
          <a:stretch/>
        </p:blipFill>
        <p:spPr>
          <a:xfrm>
            <a:off x="-12610" y="-6010"/>
            <a:ext cx="9144000" cy="688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bg-buat-pren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928662" y="285728"/>
            <a:ext cx="76438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แนวคิดและวิธีการ</a:t>
            </a:r>
            <a:endParaRPr lang="th-TH" sz="9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42844" y="2000240"/>
            <a:ext cx="89297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1. ห้ามให้</a:t>
            </a:r>
            <a:r>
              <a:rPr lang="th-TH" sz="4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ไวรัส</a:t>
            </a:r>
            <a:r>
              <a:rPr lang="th-TH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เข้า หรือเข้าได้ต้องกำจัดได้</a:t>
            </a:r>
            <a:endParaRPr lang="th-TH" sz="4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42876" y="2913403"/>
            <a:ext cx="892971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2</a:t>
            </a:r>
            <a:r>
              <a:rPr lang="th-TH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. ป้องกันการใช้งานแต่ไม่จำกัดการใช้งาน</a:t>
            </a:r>
            <a:endParaRPr lang="th-TH" sz="4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57158" y="3842097"/>
            <a:ext cx="78581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4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3</a:t>
            </a:r>
            <a:r>
              <a:rPr lang="th-TH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. ต้องใช้งานได้เต็มที่และทนทาน</a:t>
            </a:r>
            <a:endParaRPr lang="th-TH" sz="4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2876" y="4786322"/>
            <a:ext cx="89297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5400" b="1" u="sng" dirty="0" smtClean="0">
                <a:ln w="11430"/>
                <a:solidFill>
                  <a:srgbClr val="FF2FD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สรุป</a:t>
            </a:r>
            <a:r>
              <a:rPr lang="th-TH" sz="5400" b="1" dirty="0" smtClean="0">
                <a:ln w="11430"/>
                <a:solidFill>
                  <a:srgbClr val="FF2FD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 ต้องการคงสถานะไม่ให้คอมเสียตลอดกาล (จะได้ไม่ต้องซ่อม)</a:t>
            </a:r>
            <a:endParaRPr lang="th-TH" sz="5400" b="1" dirty="0">
              <a:ln w="11430"/>
              <a:solidFill>
                <a:srgbClr val="FF2FD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/>
          <a:srcRect l="28738" t="17240" r="13775" b="13460"/>
          <a:stretch/>
        </p:blipFill>
        <p:spPr>
          <a:xfrm>
            <a:off x="0" y="-13032"/>
            <a:ext cx="9144000" cy="688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รูปภาพ 24" descr="bg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500034" y="628883"/>
            <a:ext cx="792958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การคัดสรรคุณสมบัติ</a:t>
            </a:r>
            <a:endParaRPr lang="th-TH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pic>
        <p:nvPicPr>
          <p:cNvPr id="6" name="รูปภาพ 5" descr="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2214554"/>
            <a:ext cx="1305166" cy="356285"/>
          </a:xfrm>
          <a:prstGeom prst="rect">
            <a:avLst/>
          </a:prstGeom>
        </p:spPr>
      </p:pic>
      <p:pic>
        <p:nvPicPr>
          <p:cNvPr id="8" name="รูปภาพ 7" descr="Net_Recovery_Genius1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214554"/>
            <a:ext cx="882996" cy="361949"/>
          </a:xfrm>
          <a:prstGeom prst="rect">
            <a:avLst/>
          </a:prstGeom>
        </p:spPr>
      </p:pic>
      <p:pic>
        <p:nvPicPr>
          <p:cNvPr id="9" name="รูปภาพ 8" descr="vg3cz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6710" y="2214554"/>
            <a:ext cx="928694" cy="384666"/>
          </a:xfrm>
          <a:prstGeom prst="rect">
            <a:avLst/>
          </a:prstGeom>
        </p:spPr>
      </p:pic>
      <p:pic>
        <p:nvPicPr>
          <p:cNvPr id="10" name="รูปภาพ 9" descr="returni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2214554"/>
            <a:ext cx="1071570" cy="384457"/>
          </a:xfrm>
          <a:prstGeom prst="rect">
            <a:avLst/>
          </a:prstGeom>
        </p:spPr>
      </p:pic>
      <p:pic>
        <p:nvPicPr>
          <p:cNvPr id="11" name="รูปภาพ 10" descr="deep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034" y="2214554"/>
            <a:ext cx="2014330" cy="361950"/>
          </a:xfrm>
          <a:prstGeom prst="rect">
            <a:avLst/>
          </a:prstGeom>
        </p:spPr>
      </p:pic>
      <p:pic>
        <p:nvPicPr>
          <p:cNvPr id="12" name="รูปภาพ 11" descr="HD-Guard-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071934" y="2214554"/>
            <a:ext cx="1385897" cy="357190"/>
          </a:xfrm>
          <a:prstGeom prst="rect">
            <a:avLst/>
          </a:prstGeom>
        </p:spPr>
      </p:pic>
      <p:sp>
        <p:nvSpPr>
          <p:cNvPr id="16" name="สี่เหลี่ยมผืนผ้า 15"/>
          <p:cNvSpPr/>
          <p:nvPr/>
        </p:nvSpPr>
        <p:spPr>
          <a:xfrm>
            <a:off x="214282" y="3556345"/>
            <a:ext cx="8929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1. </a:t>
            </a:r>
            <a:r>
              <a:rPr lang="th-TH" sz="54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ล็อค</a:t>
            </a:r>
            <a:r>
              <a:rPr lang="th-TH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 </a:t>
            </a: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C: </a:t>
            </a:r>
            <a:r>
              <a:rPr lang="th-TH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ห้ามแก้ไข</a:t>
            </a:r>
            <a:endParaRPr lang="th-TH" sz="5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142844" y="4429132"/>
            <a:ext cx="8929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2. ไม่ถูกปลด</a:t>
            </a:r>
            <a:r>
              <a:rPr lang="th-TH" sz="54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ล็อค</a:t>
            </a:r>
            <a:r>
              <a:rPr lang="th-TH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โดยง่าย</a:t>
            </a:r>
            <a:endParaRPr lang="th-TH" sz="5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142844" y="5342295"/>
            <a:ext cx="8929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3. ไม่</a:t>
            </a:r>
            <a:r>
              <a:rPr lang="th-TH" sz="54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มีปํญ</a:t>
            </a:r>
            <a:r>
              <a:rPr lang="th-TH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หาการถอนออก/ลงใหม่</a:t>
            </a:r>
            <a:endParaRPr lang="th-TH" sz="5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pic>
        <p:nvPicPr>
          <p:cNvPr id="20" name="รูปภาพ 19" descr="1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3702" y="3028955"/>
            <a:ext cx="933450" cy="1114425"/>
          </a:xfrm>
          <a:prstGeom prst="rect">
            <a:avLst/>
          </a:prstGeom>
        </p:spPr>
      </p:pic>
      <p:pic>
        <p:nvPicPr>
          <p:cNvPr id="21" name="รูปภาพ 20" descr="3.bmp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5074" y="4305308"/>
            <a:ext cx="1828800" cy="266700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11"/>
          <a:srcRect l="28738" t="17240" r="13775" b="13460"/>
          <a:stretch/>
        </p:blipFill>
        <p:spPr>
          <a:xfrm>
            <a:off x="0" y="-6670"/>
            <a:ext cx="9144000" cy="688931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08" y="1651993"/>
            <a:ext cx="666264" cy="655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untitled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สี่เหลี่ยมมุมมน 10"/>
          <p:cNvSpPr/>
          <p:nvPr/>
        </p:nvSpPr>
        <p:spPr>
          <a:xfrm>
            <a:off x="233468" y="1571612"/>
            <a:ext cx="8715436" cy="22860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85720" y="1643050"/>
          <a:ext cx="8682037" cy="228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แผนภูมิ" r:id="rId4" imgW="5467435" imgH="1438232" progId="MSGraph.Chart.8">
                  <p:embed/>
                </p:oleObj>
              </mc:Choice>
              <mc:Fallback>
                <p:oleObj name="แผนภูมิ" r:id="rId4" imgW="5467435" imgH="1438232" progId="MSGraph.Char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643050"/>
                        <a:ext cx="8682037" cy="228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สี่เหลี่ยมผืนผ้า 11"/>
          <p:cNvSpPr/>
          <p:nvPr/>
        </p:nvSpPr>
        <p:spPr>
          <a:xfrm>
            <a:off x="714348" y="356061"/>
            <a:ext cx="79295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ผลการปฏิบัติงาน</a:t>
            </a:r>
            <a:endParaRPr lang="th-TH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14282" y="4122946"/>
            <a:ext cx="89297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ม.ค. – </a:t>
            </a:r>
            <a:r>
              <a:rPr lang="th-TH" sz="54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มี.ค</a:t>
            </a:r>
            <a:r>
              <a:rPr lang="th-TH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 51 ช่วงทดสอบ</a:t>
            </a:r>
            <a:br>
              <a:rPr lang="th-TH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</a:br>
            <a:r>
              <a:rPr lang="th-TH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เม.ย. – พ.ค. 51 ลงโปรแกรม</a:t>
            </a:r>
            <a:endParaRPr lang="th-TH" sz="5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214314" y="5842337"/>
            <a:ext cx="89297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h-TH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ม.ค. – ปัจจุบัน 52 ซ่อม 2 เครื่อง</a:t>
            </a: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!!</a:t>
            </a:r>
            <a:endParaRPr lang="th-TH" sz="54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6"/>
          <a:srcRect l="28738" t="17240" r="13775" b="13460"/>
          <a:stretch/>
        </p:blipFill>
        <p:spPr>
          <a:xfrm>
            <a:off x="-32" y="-20077"/>
            <a:ext cx="9148345" cy="6892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w01.bg-pbel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714348" y="356061"/>
            <a:ext cx="79295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บทสรุป</a:t>
            </a:r>
            <a:endParaRPr lang="th-TH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33772" y="1988840"/>
            <a:ext cx="867645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การใช้ระบบการคงสภาพระบบไว้ ช่วยให้เครื่องสามารถใช้งานได้ยาวนานขึ้น เพียงรีสตาร์ท ก็ทำให้สิ่งที่ผิดปกติหายไปได้ โดยเก็บสถิติเครื่องที่ยังไม่เคยลงระบบใหม่เลย ใช้ได้ดีตลอด 5 ปี ทำให้มีเวลาไปพัฒนางานคุณภาพด้าน</a:t>
            </a:r>
            <a:r>
              <a:rPr lang="th-TH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run's HarryPotter" pitchFamily="2" charset="0"/>
                <a:cs typeface="Sarun's HarryPotter" pitchFamily="2" charset="0"/>
              </a:rPr>
              <a:t>อื่นๆได้</a:t>
            </a:r>
            <a:endParaRPr lang="th-TH" sz="4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run's HarryPotter" pitchFamily="2" charset="0"/>
              <a:cs typeface="Sarun's HarryPotter" pitchFamily="2" charset="0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/>
          <a:srcRect l="28738" t="17240" r="13775" b="13460"/>
          <a:stretch/>
        </p:blipFill>
        <p:spPr>
          <a:xfrm>
            <a:off x="0" y="-3621"/>
            <a:ext cx="9144000" cy="688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234</Words>
  <Application>Microsoft Office PowerPoint</Application>
  <PresentationFormat>นำเสนอทางหน้าจอ (4:3)</PresentationFormat>
  <Paragraphs>25</Paragraphs>
  <Slides>7</Slides>
  <Notes>0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7</vt:i4>
      </vt:variant>
    </vt:vector>
  </HeadingPairs>
  <TitlesOfParts>
    <vt:vector size="15" baseType="lpstr">
      <vt:lpstr>Angsana New</vt:lpstr>
      <vt:lpstr>Arial</vt:lpstr>
      <vt:lpstr>Calibri</vt:lpstr>
      <vt:lpstr>Cordia New</vt:lpstr>
      <vt:lpstr>SanamDeklenchaya</vt:lpstr>
      <vt:lpstr>Sarun's HarryPotter</vt:lpstr>
      <vt:lpstr>ชุดรูปแบบของ Office</vt:lpstr>
      <vt:lpstr>แผนภูมิ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TrueFasterOS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TrueFasterUser</dc:creator>
  <cp:lastModifiedBy>Mr.KKD</cp:lastModifiedBy>
  <cp:revision>60</cp:revision>
  <dcterms:created xsi:type="dcterms:W3CDTF">2009-05-07T08:09:11Z</dcterms:created>
  <dcterms:modified xsi:type="dcterms:W3CDTF">2021-08-19T01:40:29Z</dcterms:modified>
</cp:coreProperties>
</file>